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63" r:id="rId3"/>
    <p:sldId id="1166" r:id="rId4"/>
    <p:sldId id="1173" r:id="rId5"/>
    <p:sldId id="1167" r:id="rId6"/>
    <p:sldId id="1169" r:id="rId7"/>
    <p:sldId id="1172" r:id="rId8"/>
    <p:sldId id="1171" r:id="rId9"/>
    <p:sldId id="1143" r:id="rId10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8B"/>
    <a:srgbClr val="E42926"/>
    <a:srgbClr val="E3141E"/>
    <a:srgbClr val="00BF8F"/>
    <a:srgbClr val="3A5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DDC45-48A0-44F7-87B5-1343081905DD}" v="28" dt="2023-11-26T22:25:47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68404" autoAdjust="0"/>
  </p:normalViewPr>
  <p:slideViewPr>
    <p:cSldViewPr snapToGrid="0">
      <p:cViewPr varScale="1">
        <p:scale>
          <a:sx n="114" d="100"/>
          <a:sy n="114" d="100"/>
        </p:scale>
        <p:origin x="342" y="102"/>
      </p:cViewPr>
      <p:guideLst>
        <p:guide orient="horz" pos="14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11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ížková Lucie" userId="f266fee6-9565-44dd-8c4e-9a83a4fa12f2" providerId="ADAL" clId="{D09DDC45-48A0-44F7-87B5-1343081905DD}"/>
    <pc:docChg chg="undo custSel addSld delSld modSld">
      <pc:chgData name="Čížková Lucie" userId="f266fee6-9565-44dd-8c4e-9a83a4fa12f2" providerId="ADAL" clId="{D09DDC45-48A0-44F7-87B5-1343081905DD}" dt="2023-11-27T05:50:05.692" v="351"/>
      <pc:docMkLst>
        <pc:docMk/>
      </pc:docMkLst>
      <pc:sldChg chg="modSp mod">
        <pc:chgData name="Čížková Lucie" userId="f266fee6-9565-44dd-8c4e-9a83a4fa12f2" providerId="ADAL" clId="{D09DDC45-48A0-44F7-87B5-1343081905DD}" dt="2023-11-26T21:49:01.123" v="30" actId="20577"/>
        <pc:sldMkLst>
          <pc:docMk/>
          <pc:sldMk cId="0" sldId="263"/>
        </pc:sldMkLst>
        <pc:spChg chg="mod">
          <ac:chgData name="Čížková Lucie" userId="f266fee6-9565-44dd-8c4e-9a83a4fa12f2" providerId="ADAL" clId="{D09DDC45-48A0-44F7-87B5-1343081905DD}" dt="2023-11-26T21:48:33.369" v="6" actId="6549"/>
          <ac:spMkLst>
            <pc:docMk/>
            <pc:sldMk cId="0" sldId="263"/>
            <ac:spMk id="3" creationId="{67455160-190E-40EC-9D59-F268AE81BF77}"/>
          </ac:spMkLst>
        </pc:spChg>
        <pc:spChg chg="mod">
          <ac:chgData name="Čížková Lucie" userId="f266fee6-9565-44dd-8c4e-9a83a4fa12f2" providerId="ADAL" clId="{D09DDC45-48A0-44F7-87B5-1343081905DD}" dt="2023-11-26T21:48:39.422" v="13" actId="20577"/>
          <ac:spMkLst>
            <pc:docMk/>
            <pc:sldMk cId="0" sldId="263"/>
            <ac:spMk id="4" creationId="{B47E6F82-5A4D-479C-B22E-A8A1705AF6C0}"/>
          </ac:spMkLst>
        </pc:spChg>
        <pc:spChg chg="mod">
          <ac:chgData name="Čížková Lucie" userId="f266fee6-9565-44dd-8c4e-9a83a4fa12f2" providerId="ADAL" clId="{D09DDC45-48A0-44F7-87B5-1343081905DD}" dt="2023-11-26T21:49:01.123" v="30" actId="20577"/>
          <ac:spMkLst>
            <pc:docMk/>
            <pc:sldMk cId="0" sldId="263"/>
            <ac:spMk id="39938" creationId="{1A3F6190-6272-42EE-A97E-2A79356E3C13}"/>
          </ac:spMkLst>
        </pc:spChg>
      </pc:sldChg>
      <pc:sldChg chg="addSp modSp mod">
        <pc:chgData name="Čížková Lucie" userId="f266fee6-9565-44dd-8c4e-9a83a4fa12f2" providerId="ADAL" clId="{D09DDC45-48A0-44F7-87B5-1343081905DD}" dt="2023-11-27T05:50:05.692" v="351"/>
        <pc:sldMkLst>
          <pc:docMk/>
          <pc:sldMk cId="501476073" sldId="1143"/>
        </pc:sldMkLst>
        <pc:spChg chg="mod">
          <ac:chgData name="Čížková Lucie" userId="f266fee6-9565-44dd-8c4e-9a83a4fa12f2" providerId="ADAL" clId="{D09DDC45-48A0-44F7-87B5-1343081905DD}" dt="2023-11-26T22:25:17.442" v="347" actId="108"/>
          <ac:spMkLst>
            <pc:docMk/>
            <pc:sldMk cId="501476073" sldId="1143"/>
            <ac:spMk id="3" creationId="{A61C6745-1B43-4D4C-A2FF-9716131D9590}"/>
          </ac:spMkLst>
        </pc:spChg>
        <pc:spChg chg="add mod">
          <ac:chgData name="Čížková Lucie" userId="f266fee6-9565-44dd-8c4e-9a83a4fa12f2" providerId="ADAL" clId="{D09DDC45-48A0-44F7-87B5-1343081905DD}" dt="2023-11-27T05:50:05.692" v="351"/>
          <ac:spMkLst>
            <pc:docMk/>
            <pc:sldMk cId="501476073" sldId="1143"/>
            <ac:spMk id="4" creationId="{442CA85E-C3C4-10F4-47FA-DF150C0B88A2}"/>
          </ac:spMkLst>
        </pc:spChg>
      </pc:sldChg>
      <pc:sldChg chg="addSp delSp modSp mod">
        <pc:chgData name="Čížková Lucie" userId="f266fee6-9565-44dd-8c4e-9a83a4fa12f2" providerId="ADAL" clId="{D09DDC45-48A0-44F7-87B5-1343081905DD}" dt="2023-11-26T22:12:24.586" v="299" actId="1076"/>
        <pc:sldMkLst>
          <pc:docMk/>
          <pc:sldMk cId="2648956119" sldId="1166"/>
        </pc:sldMkLst>
        <pc:spChg chg="del mod">
          <ac:chgData name="Čížková Lucie" userId="f266fee6-9565-44dd-8c4e-9a83a4fa12f2" providerId="ADAL" clId="{D09DDC45-48A0-44F7-87B5-1343081905DD}" dt="2023-11-26T22:09:50.722" v="283" actId="478"/>
          <ac:spMkLst>
            <pc:docMk/>
            <pc:sldMk cId="2648956119" sldId="1166"/>
            <ac:spMk id="2" creationId="{7405953A-1ED6-4114-986D-B02A07AD4BB1}"/>
          </ac:spMkLst>
        </pc:spChg>
        <pc:spChg chg="mod">
          <ac:chgData name="Čížková Lucie" userId="f266fee6-9565-44dd-8c4e-9a83a4fa12f2" providerId="ADAL" clId="{D09DDC45-48A0-44F7-87B5-1343081905DD}" dt="2023-11-26T22:10:31.382" v="287" actId="5793"/>
          <ac:spMkLst>
            <pc:docMk/>
            <pc:sldMk cId="2648956119" sldId="1166"/>
            <ac:spMk id="3" creationId="{DCA42AB5-39C7-4C97-80D1-7CC65BE4BB26}"/>
          </ac:spMkLst>
        </pc:spChg>
        <pc:picChg chg="add mod">
          <ac:chgData name="Čížková Lucie" userId="f266fee6-9565-44dd-8c4e-9a83a4fa12f2" providerId="ADAL" clId="{D09DDC45-48A0-44F7-87B5-1343081905DD}" dt="2023-11-26T22:12:17.575" v="297" actId="1076"/>
          <ac:picMkLst>
            <pc:docMk/>
            <pc:sldMk cId="2648956119" sldId="1166"/>
            <ac:picMk id="4" creationId="{91D716BE-3BAC-CAD7-F973-4B9503974D1B}"/>
          </ac:picMkLst>
        </pc:picChg>
        <pc:picChg chg="add mod">
          <ac:chgData name="Čížková Lucie" userId="f266fee6-9565-44dd-8c4e-9a83a4fa12f2" providerId="ADAL" clId="{D09DDC45-48A0-44F7-87B5-1343081905DD}" dt="2023-11-26T22:12:24.586" v="299" actId="1076"/>
          <ac:picMkLst>
            <pc:docMk/>
            <pc:sldMk cId="2648956119" sldId="1166"/>
            <ac:picMk id="6" creationId="{BA7B9C8C-6BFD-F2C4-DE4C-5DDA4056DE2C}"/>
          </ac:picMkLst>
        </pc:picChg>
      </pc:sldChg>
      <pc:sldChg chg="addSp modSp mod">
        <pc:chgData name="Čížková Lucie" userId="f266fee6-9565-44dd-8c4e-9a83a4fa12f2" providerId="ADAL" clId="{D09DDC45-48A0-44F7-87B5-1343081905DD}" dt="2023-11-26T22:14:24.667" v="317" actId="1076"/>
        <pc:sldMkLst>
          <pc:docMk/>
          <pc:sldMk cId="3215496357" sldId="1167"/>
        </pc:sldMkLst>
        <pc:spChg chg="mod">
          <ac:chgData name="Čížková Lucie" userId="f266fee6-9565-44dd-8c4e-9a83a4fa12f2" providerId="ADAL" clId="{D09DDC45-48A0-44F7-87B5-1343081905DD}" dt="2023-11-26T22:14:02.137" v="311" actId="1076"/>
          <ac:spMkLst>
            <pc:docMk/>
            <pc:sldMk cId="3215496357" sldId="1167"/>
            <ac:spMk id="2" creationId="{7405953A-1ED6-4114-986D-B02A07AD4BB1}"/>
          </ac:spMkLst>
        </pc:spChg>
        <pc:spChg chg="mod">
          <ac:chgData name="Čížková Lucie" userId="f266fee6-9565-44dd-8c4e-9a83a4fa12f2" providerId="ADAL" clId="{D09DDC45-48A0-44F7-87B5-1343081905DD}" dt="2023-11-26T22:14:13.596" v="314" actId="1076"/>
          <ac:spMkLst>
            <pc:docMk/>
            <pc:sldMk cId="3215496357" sldId="1167"/>
            <ac:spMk id="3" creationId="{DCA42AB5-39C7-4C97-80D1-7CC65BE4BB26}"/>
          </ac:spMkLst>
        </pc:spChg>
        <pc:spChg chg="add mod">
          <ac:chgData name="Čížková Lucie" userId="f266fee6-9565-44dd-8c4e-9a83a4fa12f2" providerId="ADAL" clId="{D09DDC45-48A0-44F7-87B5-1343081905DD}" dt="2023-11-26T22:14:16.776" v="315" actId="1076"/>
          <ac:spMkLst>
            <pc:docMk/>
            <pc:sldMk cId="3215496357" sldId="1167"/>
            <ac:spMk id="4" creationId="{B9FF3737-4C68-84FF-6684-8B5E94A9EF8F}"/>
          </ac:spMkLst>
        </pc:spChg>
        <pc:spChg chg="mod">
          <ac:chgData name="Čížková Lucie" userId="f266fee6-9565-44dd-8c4e-9a83a4fa12f2" providerId="ADAL" clId="{D09DDC45-48A0-44F7-87B5-1343081905DD}" dt="2023-11-26T22:14:06.647" v="312" actId="1076"/>
          <ac:spMkLst>
            <pc:docMk/>
            <pc:sldMk cId="3215496357" sldId="1167"/>
            <ac:spMk id="6" creationId="{AE255DF6-4F4A-4E21-8637-43B40F546961}"/>
          </ac:spMkLst>
        </pc:spChg>
        <pc:spChg chg="mod">
          <ac:chgData name="Čížková Lucie" userId="f266fee6-9565-44dd-8c4e-9a83a4fa12f2" providerId="ADAL" clId="{D09DDC45-48A0-44F7-87B5-1343081905DD}" dt="2023-11-26T22:14:24.667" v="317" actId="1076"/>
          <ac:spMkLst>
            <pc:docMk/>
            <pc:sldMk cId="3215496357" sldId="1167"/>
            <ac:spMk id="7" creationId="{7180DF16-3AC7-40F0-92F2-B17BFF034360}"/>
          </ac:spMkLst>
        </pc:spChg>
        <pc:spChg chg="add mod">
          <ac:chgData name="Čížková Lucie" userId="f266fee6-9565-44dd-8c4e-9a83a4fa12f2" providerId="ADAL" clId="{D09DDC45-48A0-44F7-87B5-1343081905DD}" dt="2023-11-26T22:14:20.138" v="316" actId="1076"/>
          <ac:spMkLst>
            <pc:docMk/>
            <pc:sldMk cId="3215496357" sldId="1167"/>
            <ac:spMk id="9" creationId="{5807A147-6738-040E-129F-431ED93D251C}"/>
          </ac:spMkLst>
        </pc:spChg>
      </pc:sldChg>
      <pc:sldChg chg="del">
        <pc:chgData name="Čížková Lucie" userId="f266fee6-9565-44dd-8c4e-9a83a4fa12f2" providerId="ADAL" clId="{D09DDC45-48A0-44F7-87B5-1343081905DD}" dt="2023-11-26T22:18:07.630" v="326" actId="2696"/>
        <pc:sldMkLst>
          <pc:docMk/>
          <pc:sldMk cId="565577514" sldId="1168"/>
        </pc:sldMkLst>
      </pc:sldChg>
      <pc:sldChg chg="modSp mod">
        <pc:chgData name="Čížková Lucie" userId="f266fee6-9565-44dd-8c4e-9a83a4fa12f2" providerId="ADAL" clId="{D09DDC45-48A0-44F7-87B5-1343081905DD}" dt="2023-11-26T22:19:00.133" v="329" actId="1076"/>
        <pc:sldMkLst>
          <pc:docMk/>
          <pc:sldMk cId="1153779838" sldId="1169"/>
        </pc:sldMkLst>
        <pc:spChg chg="mod">
          <ac:chgData name="Čížková Lucie" userId="f266fee6-9565-44dd-8c4e-9a83a4fa12f2" providerId="ADAL" clId="{D09DDC45-48A0-44F7-87B5-1343081905DD}" dt="2023-11-26T22:18:54.446" v="328" actId="255"/>
          <ac:spMkLst>
            <pc:docMk/>
            <pc:sldMk cId="1153779838" sldId="1169"/>
            <ac:spMk id="2" creationId="{7405953A-1ED6-4114-986D-B02A07AD4BB1}"/>
          </ac:spMkLst>
        </pc:spChg>
        <pc:spChg chg="mod">
          <ac:chgData name="Čížková Lucie" userId="f266fee6-9565-44dd-8c4e-9a83a4fa12f2" providerId="ADAL" clId="{D09DDC45-48A0-44F7-87B5-1343081905DD}" dt="2023-11-26T22:19:00.133" v="329" actId="1076"/>
          <ac:spMkLst>
            <pc:docMk/>
            <pc:sldMk cId="1153779838" sldId="1169"/>
            <ac:spMk id="3" creationId="{DCA42AB5-39C7-4C97-80D1-7CC65BE4BB26}"/>
          </ac:spMkLst>
        </pc:spChg>
      </pc:sldChg>
      <pc:sldChg chg="modSp mod">
        <pc:chgData name="Čížková Lucie" userId="f266fee6-9565-44dd-8c4e-9a83a4fa12f2" providerId="ADAL" clId="{D09DDC45-48A0-44F7-87B5-1343081905DD}" dt="2023-11-26T22:08:58.956" v="279" actId="14100"/>
        <pc:sldMkLst>
          <pc:docMk/>
          <pc:sldMk cId="3548498708" sldId="1171"/>
        </pc:sldMkLst>
        <pc:graphicFrameChg chg="modGraphic">
          <ac:chgData name="Čížková Lucie" userId="f266fee6-9565-44dd-8c4e-9a83a4fa12f2" providerId="ADAL" clId="{D09DDC45-48A0-44F7-87B5-1343081905DD}" dt="2023-11-26T22:08:58.956" v="279" actId="14100"/>
          <ac:graphicFrameMkLst>
            <pc:docMk/>
            <pc:sldMk cId="3548498708" sldId="1171"/>
            <ac:graphicFrameMk id="6" creationId="{B533FCAC-8F11-4CBB-B7E7-36983AEC6D05}"/>
          </ac:graphicFrameMkLst>
        </pc:graphicFrameChg>
      </pc:sldChg>
      <pc:sldChg chg="addSp delSp modSp mod">
        <pc:chgData name="Čížková Lucie" userId="f266fee6-9565-44dd-8c4e-9a83a4fa12f2" providerId="ADAL" clId="{D09DDC45-48A0-44F7-87B5-1343081905DD}" dt="2023-11-26T22:20:15.965" v="341" actId="255"/>
        <pc:sldMkLst>
          <pc:docMk/>
          <pc:sldMk cId="3032203244" sldId="1172"/>
        </pc:sldMkLst>
        <pc:spChg chg="mod">
          <ac:chgData name="Čížková Lucie" userId="f266fee6-9565-44dd-8c4e-9a83a4fa12f2" providerId="ADAL" clId="{D09DDC45-48A0-44F7-87B5-1343081905DD}" dt="2023-11-26T22:19:57.957" v="340" actId="20577"/>
          <ac:spMkLst>
            <pc:docMk/>
            <pc:sldMk cId="3032203244" sldId="1172"/>
            <ac:spMk id="2" creationId="{7405953A-1ED6-4114-986D-B02A07AD4BB1}"/>
          </ac:spMkLst>
        </pc:spChg>
        <pc:spChg chg="mod">
          <ac:chgData name="Čížková Lucie" userId="f266fee6-9565-44dd-8c4e-9a83a4fa12f2" providerId="ADAL" clId="{D09DDC45-48A0-44F7-87B5-1343081905DD}" dt="2023-11-26T22:19:45.626" v="331" actId="20577"/>
          <ac:spMkLst>
            <pc:docMk/>
            <pc:sldMk cId="3032203244" sldId="1172"/>
            <ac:spMk id="3" creationId="{DCA42AB5-39C7-4C97-80D1-7CC65BE4BB26}"/>
          </ac:spMkLst>
        </pc:spChg>
        <pc:spChg chg="add del">
          <ac:chgData name="Čížková Lucie" userId="f266fee6-9565-44dd-8c4e-9a83a4fa12f2" providerId="ADAL" clId="{D09DDC45-48A0-44F7-87B5-1343081905DD}" dt="2023-11-26T22:15:28.156" v="319" actId="22"/>
          <ac:spMkLst>
            <pc:docMk/>
            <pc:sldMk cId="3032203244" sldId="1172"/>
            <ac:spMk id="6" creationId="{B7C9099F-DFC7-AD73-C05A-0798ACDCBB55}"/>
          </ac:spMkLst>
        </pc:spChg>
        <pc:spChg chg="add mod">
          <ac:chgData name="Čížková Lucie" userId="f266fee6-9565-44dd-8c4e-9a83a4fa12f2" providerId="ADAL" clId="{D09DDC45-48A0-44F7-87B5-1343081905DD}" dt="2023-11-26T22:20:15.965" v="341" actId="255"/>
          <ac:spMkLst>
            <pc:docMk/>
            <pc:sldMk cId="3032203244" sldId="1172"/>
            <ac:spMk id="7" creationId="{BC3FFFE6-FC24-DEB4-4D40-BAA287CC3FFE}"/>
          </ac:spMkLst>
        </pc:spChg>
        <pc:spChg chg="add mod">
          <ac:chgData name="Čížková Lucie" userId="f266fee6-9565-44dd-8c4e-9a83a4fa12f2" providerId="ADAL" clId="{D09DDC45-48A0-44F7-87B5-1343081905DD}" dt="2023-11-26T22:16:12.845" v="323" actId="1076"/>
          <ac:spMkLst>
            <pc:docMk/>
            <pc:sldMk cId="3032203244" sldId="1172"/>
            <ac:spMk id="8" creationId="{806FDD38-1BCA-2458-AB58-8B44AF3FCB9A}"/>
          </ac:spMkLst>
        </pc:spChg>
      </pc:sldChg>
      <pc:sldChg chg="modSp add mod">
        <pc:chgData name="Čížková Lucie" userId="f266fee6-9565-44dd-8c4e-9a83a4fa12f2" providerId="ADAL" clId="{D09DDC45-48A0-44F7-87B5-1343081905DD}" dt="2023-11-26T22:18:41.115" v="327" actId="255"/>
        <pc:sldMkLst>
          <pc:docMk/>
          <pc:sldMk cId="365738597" sldId="1173"/>
        </pc:sldMkLst>
        <pc:spChg chg="mod">
          <ac:chgData name="Čížková Lucie" userId="f266fee6-9565-44dd-8c4e-9a83a4fa12f2" providerId="ADAL" clId="{D09DDC45-48A0-44F7-87B5-1343081905DD}" dt="2023-11-26T22:18:41.115" v="327" actId="255"/>
          <ac:spMkLst>
            <pc:docMk/>
            <pc:sldMk cId="365738597" sldId="1173"/>
            <ac:spMk id="2" creationId="{7405953A-1ED6-4114-986D-B02A07AD4BB1}"/>
          </ac:spMkLst>
        </pc:spChg>
        <pc:spChg chg="mod">
          <ac:chgData name="Čížková Lucie" userId="f266fee6-9565-44dd-8c4e-9a83a4fa12f2" providerId="ADAL" clId="{D09DDC45-48A0-44F7-87B5-1343081905DD}" dt="2023-11-26T22:12:39.422" v="301" actId="5793"/>
          <ac:spMkLst>
            <pc:docMk/>
            <pc:sldMk cId="365738597" sldId="1173"/>
            <ac:spMk id="3" creationId="{DCA42AB5-39C7-4C97-80D1-7CC65BE4BB26}"/>
          </ac:spMkLst>
        </pc:spChg>
      </pc:sldChg>
      <pc:sldChg chg="del">
        <pc:chgData name="Čížková Lucie" userId="f266fee6-9565-44dd-8c4e-9a83a4fa12f2" providerId="ADAL" clId="{D09DDC45-48A0-44F7-87B5-1343081905DD}" dt="2023-11-26T20:58:12.647" v="0" actId="2696"/>
        <pc:sldMkLst>
          <pc:docMk/>
          <pc:sldMk cId="1617249394" sldId="11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DE5D9AA-F9D5-40F7-8C61-4962E072A8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396F3F-2D63-4314-973A-6873C42E4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8497F1-308F-4EEF-A448-C5BAD5BA52E2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2D8520-7CD4-4F56-B3F1-767E4A16A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F36D2F-2E70-4A67-8520-4E5E8D0190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E1EC36-DE90-4A45-9493-2F5A490C92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81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6D27B0F-1A4A-46AC-91C6-2AFAEC922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11B19B-FDE2-4F4E-B80C-AD168FB3DE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9AAC95-F1EF-4762-8A18-50A147598A75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5FC2FF4-F056-4A63-8E06-15D167440C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364C56D-11CB-47ED-AC3F-66D2D823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1A37C2-8C37-45A3-8128-06140D19D9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003CB0-5F81-453B-B672-56B54D1DC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D1157C-4432-4BEF-88CF-4A4EDA4B40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706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CF2EF1C1-0DB4-40C4-8129-86F44B989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BF9DC456-2CBE-4B88-860C-04FA5B50D2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88" y="519113"/>
            <a:ext cx="2465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180D9F3-FBAC-4FE4-A40F-C5076C996D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14375"/>
            <a:ext cx="18875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24000" y="2943227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50772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6">
            <a:extLst>
              <a:ext uri="{FF2B5EF4-FFF2-40B4-BE49-F238E27FC236}">
                <a16:creationId xmlns:a16="http://schemas.microsoft.com/office/drawing/2014/main" id="{490ABFC1-949F-49B5-8FB5-6A17B3053B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7">
            <a:extLst>
              <a:ext uri="{FF2B5EF4-FFF2-40B4-BE49-F238E27FC236}">
                <a16:creationId xmlns:a16="http://schemas.microsoft.com/office/drawing/2014/main" id="{20B1B1F4-F9CA-4E40-91B2-7296A83145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28713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>
            <a:extLst>
              <a:ext uri="{FF2B5EF4-FFF2-40B4-BE49-F238E27FC236}">
                <a16:creationId xmlns:a16="http://schemas.microsoft.com/office/drawing/2014/main" id="{D7363B26-B8B2-445A-9144-3AE410CCE6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1128713"/>
            <a:ext cx="30400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4A4319B3-D608-4D7B-A35D-47595590A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128713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9501" y="4267238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6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0"/>
          </p:nvPr>
        </p:nvSpPr>
        <p:spPr>
          <a:xfrm>
            <a:off x="4564037" y="4294126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6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1"/>
          </p:nvPr>
        </p:nvSpPr>
        <p:spPr>
          <a:xfrm>
            <a:off x="8277223" y="4267237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6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sz="half" idx="12"/>
          </p:nvPr>
        </p:nvSpPr>
        <p:spPr>
          <a:xfrm>
            <a:off x="1379007" y="2131332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Zástupný symbol pro obsah 2"/>
          <p:cNvSpPr>
            <a:spLocks noGrp="1"/>
          </p:cNvSpPr>
          <p:nvPr>
            <p:ph sz="half" idx="13"/>
          </p:nvPr>
        </p:nvSpPr>
        <p:spPr>
          <a:xfrm>
            <a:off x="5237013" y="2126931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0" name="Zástupný symbol pro obsah 2"/>
          <p:cNvSpPr>
            <a:spLocks noGrp="1"/>
          </p:cNvSpPr>
          <p:nvPr>
            <p:ph sz="half" idx="14"/>
          </p:nvPr>
        </p:nvSpPr>
        <p:spPr>
          <a:xfrm>
            <a:off x="9057971" y="2126931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042169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2612B3D1-C2BC-4C39-AA79-AA3BA2F54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757488"/>
            <a:ext cx="13271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7">
            <a:extLst>
              <a:ext uri="{FF2B5EF4-FFF2-40B4-BE49-F238E27FC236}">
                <a16:creationId xmlns:a16="http://schemas.microsoft.com/office/drawing/2014/main" id="{12EEAA41-7E99-4E3F-9205-0240CE773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720975"/>
            <a:ext cx="1327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>
            <a:extLst>
              <a:ext uri="{FF2B5EF4-FFF2-40B4-BE49-F238E27FC236}">
                <a16:creationId xmlns:a16="http://schemas.microsoft.com/office/drawing/2014/main" id="{A79530A4-0EFD-40A7-8696-3BC3311EC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757488"/>
            <a:ext cx="13271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741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25142F98-CFDD-4B83-AF72-67B9DDEDA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578919BF-0B9B-4EA8-8D93-DCE5B7ABBC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51864" y="1350498"/>
            <a:ext cx="6464862" cy="45668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7695028" y="1350498"/>
            <a:ext cx="3658771" cy="455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030028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28D8ECC6-9F86-4FEF-ACB4-D03177B4A2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348923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0CA43B24-113F-4925-AAE0-3BBC5F388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3217358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A8CF815B-3EF2-4240-A120-2F7834852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5297588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1584D609-2A0E-4522-B008-DB75EB84DE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1900"/>
            <a:ext cx="11677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0191001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AC8F1E-3C75-4835-BA81-D87FB8ED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B17653-1911-4F95-85D4-6C311C4C2D6F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3AD9F6-C606-438D-B609-4F7E356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8CE0C5-C947-4F6B-9E2C-AE96749F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84ADE6-B5A5-4305-9749-FF150452B6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07883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914EFF8D-7F56-43F6-8025-25FED8F7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79DA-CF13-4C01-B8A4-79485E43718E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47AF89B2-8CE0-4594-9267-6243AE1F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7DE47B2-AB85-413D-A124-72434C82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3023-052E-4176-841A-A9BFCC9C19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051816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8C63707-D84C-4E79-AC91-322C6D75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E78B-3CC9-40B3-9F4A-754EC944F7F4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743CD332-BC77-4ADF-87F0-ACABBA65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7120A79-30A4-49E0-8FC8-65437DA6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4609-83C4-4E80-BE29-DE027ECC26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0451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A7ABB645-5600-4C8C-9B55-4951AEEB8E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24000" y="2943227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50207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8D6E1-F178-481A-85AA-3B78A066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6DB8-3F4F-441A-8A0A-8607E1CF186C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5EDC68-DB16-4EF5-9741-BE226AE2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3D6A92-892E-4F91-9D7C-6838D531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FEF8-0E7F-4AE7-85E3-3DC2E44CED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866637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22236F-54AD-45E4-B2E5-20A898BB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AE43-DC33-42B4-8F40-2A0F4BDFAF7D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1DBAC9-CD9E-49AB-A599-5F0DB6D8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272FAA-B3BF-405C-84B2-4BE1FBB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61BF6-2798-4317-A783-3E9CC04650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838522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64036"/>
            <a:ext cx="9144000" cy="109376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26070239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>
            <a:extLst>
              <a:ext uri="{FF2B5EF4-FFF2-40B4-BE49-F238E27FC236}">
                <a16:creationId xmlns:a16="http://schemas.microsoft.com/office/drawing/2014/main" id="{D77D632D-FE0B-4310-A967-9CE6DEE10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6763"/>
            <a:ext cx="10515600" cy="3940199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236358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0">
            <a:extLst>
              <a:ext uri="{FF2B5EF4-FFF2-40B4-BE49-F238E27FC236}">
                <a16:creationId xmlns:a16="http://schemas.microsoft.com/office/drawing/2014/main" id="{4906C3A2-02BF-4B27-A40D-350A4A835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6763"/>
            <a:ext cx="4704471" cy="3940199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0"/>
          </p:nvPr>
        </p:nvSpPr>
        <p:spPr>
          <a:xfrm>
            <a:off x="6392596" y="2236763"/>
            <a:ext cx="4704471" cy="3940199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0627893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10">
            <a:extLst>
              <a:ext uri="{FF2B5EF4-FFF2-40B4-BE49-F238E27FC236}">
                <a16:creationId xmlns:a16="http://schemas.microsoft.com/office/drawing/2014/main" id="{54E66583-B3B5-43B6-8852-51CA8802F7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89982"/>
            <a:ext cx="4704471" cy="3686980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0"/>
          </p:nvPr>
        </p:nvSpPr>
        <p:spPr>
          <a:xfrm>
            <a:off x="6392596" y="2489982"/>
            <a:ext cx="4704471" cy="3686980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838200" y="1941512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6392596" y="1970863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4915804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8987531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azky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8">
            <a:extLst>
              <a:ext uri="{FF2B5EF4-FFF2-40B4-BE49-F238E27FC236}">
                <a16:creationId xmlns:a16="http://schemas.microsoft.com/office/drawing/2014/main" id="{0604E4AB-F113-4BC5-9872-28B5BF224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838200" y="1941512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6392596" y="1970863"/>
            <a:ext cx="4704471" cy="379657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199" y="2571993"/>
            <a:ext cx="4704471" cy="360496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10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6392596" y="2571992"/>
            <a:ext cx="4704471" cy="360496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5265781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0">
            <a:extLst>
              <a:ext uri="{FF2B5EF4-FFF2-40B4-BE49-F238E27FC236}">
                <a16:creationId xmlns:a16="http://schemas.microsoft.com/office/drawing/2014/main" id="{41EA62DD-F923-40F4-85B3-17FC127A26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838200" y="1941512"/>
            <a:ext cx="6181578" cy="407793"/>
          </a:xfrm>
        </p:spPr>
        <p:txBody>
          <a:bodyPr/>
          <a:lstStyle>
            <a:lvl1pPr marL="0" indent="0">
              <a:buNone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199" y="2571993"/>
            <a:ext cx="6181579" cy="360496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53004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>
            <a:extLst>
              <a:ext uri="{FF2B5EF4-FFF2-40B4-BE49-F238E27FC236}">
                <a16:creationId xmlns:a16="http://schemas.microsoft.com/office/drawing/2014/main" id="{F33FF50F-6AFF-4DE4-81B5-F6119C1891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0"/>
            <a:ext cx="151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0" y="3277772"/>
            <a:ext cx="10515600" cy="2899190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25971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C1CB1930-4EAF-4082-8380-77E0F288DC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912813"/>
            <a:ext cx="1603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2B60151D-435A-43D3-B86F-C0E02B03D9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1E4E97FC-B2CC-4084-ACFE-330742BEC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1A519327-E88E-49B2-9666-E60F7CDD9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38492" y="1647829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1775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82534F43-FAB3-4F26-8107-D2A398B4F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557213"/>
            <a:ext cx="3495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7">
            <a:extLst>
              <a:ext uri="{FF2B5EF4-FFF2-40B4-BE49-F238E27FC236}">
                <a16:creationId xmlns:a16="http://schemas.microsoft.com/office/drawing/2014/main" id="{3E392C6D-73A6-4E51-A557-8A9C5463D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5762625"/>
            <a:ext cx="16795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4438142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200" b="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89475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4F732666-5868-4021-8378-1CBE3CB69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680911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44E7684D-78A4-4883-8420-19D57613E5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214313"/>
            <a:ext cx="34972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0E024282-D3FA-41D2-84EC-BAA641EC9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3372"/>
            <a:ext cx="5181600" cy="3813591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3601329"/>
            <a:ext cx="5181600" cy="2575634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125781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DBD319DF-059F-44A5-A360-41996D75D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800871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6B889F1F-202B-4F97-892F-52F0EC5FDB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084269B1-6184-4397-8C83-52062AA3F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15900"/>
            <a:ext cx="34956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AB3B3328-A118-41B3-97BE-91358B5EDF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18782" y="1518673"/>
            <a:ext cx="7035018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782" y="3376246"/>
            <a:ext cx="7035017" cy="280071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719884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33FBC104-CFDC-45B3-8BB0-5CB8239FE3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B8CFC504-1687-426C-8030-C8018DE72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C2169F84-143A-486A-9643-8ACFE00986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38238"/>
            <a:ext cx="30321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9">
            <a:extLst>
              <a:ext uri="{FF2B5EF4-FFF2-40B4-BE49-F238E27FC236}">
                <a16:creationId xmlns:a16="http://schemas.microsoft.com/office/drawing/2014/main" id="{293F5C72-72AB-42E5-AFFF-9A65DB8C3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143000"/>
            <a:ext cx="30289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0">
            <a:extLst>
              <a:ext uri="{FF2B5EF4-FFF2-40B4-BE49-F238E27FC236}">
                <a16:creationId xmlns:a16="http://schemas.microsoft.com/office/drawing/2014/main" id="{A5F679F6-451B-4BCE-AD56-F4E1AA4501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143000"/>
            <a:ext cx="30289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9501" y="4267238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0"/>
          </p:nvPr>
        </p:nvSpPr>
        <p:spPr>
          <a:xfrm>
            <a:off x="4564037" y="4294126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1"/>
          </p:nvPr>
        </p:nvSpPr>
        <p:spPr>
          <a:xfrm>
            <a:off x="8277223" y="4267237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67416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8.jpe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0061C4E8-3D0A-4A76-BC47-B37F247A0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DA369FA2-21E6-4E40-85AF-7D61CA70D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8252F9-E236-4B83-ADF3-C9AF97F14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427D8F-1027-4DF9-AB99-74C55B8173DA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D44A21-165D-422C-90D8-246D3E530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5A4D0-388D-43E5-91AC-06D5D36E3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781ACE5-4314-444D-BBC4-609829826F0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" name="MSIPCMContentMarking" descr="{&quot;HashCode&quot;:-1069178508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1AF8C521-9111-487D-9BBC-46B698941641}"/>
              </a:ext>
            </a:extLst>
          </p:cNvPr>
          <p:cNvSpPr txBox="1"/>
          <p:nvPr userDrawn="1"/>
        </p:nvSpPr>
        <p:spPr>
          <a:xfrm>
            <a:off x="0" y="6612746"/>
            <a:ext cx="1777123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cs-CZ" sz="900">
                <a:solidFill>
                  <a:srgbClr val="000000"/>
                </a:solidFill>
                <a:latin typeface="Calibri" panose="020F0502020204030204" pitchFamily="34" charset="0"/>
              </a:rPr>
              <a:t>Klasifikace informací: Neveřejné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3979" r:id="rId18"/>
    <p:sldLayoutId id="2147483980" r:id="rId19"/>
    <p:sldLayoutId id="2147483981" r:id="rId20"/>
    <p:sldLayoutId id="2147483982" r:id="rId2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>
            <a:extLst>
              <a:ext uri="{FF2B5EF4-FFF2-40B4-BE49-F238E27FC236}">
                <a16:creationId xmlns:a16="http://schemas.microsoft.com/office/drawing/2014/main" id="{2F2CBFEC-08D6-4306-A6BC-AD5A4372A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5" name="Zástupný symbol pro text 2">
            <a:extLst>
              <a:ext uri="{FF2B5EF4-FFF2-40B4-BE49-F238E27FC236}">
                <a16:creationId xmlns:a16="http://schemas.microsoft.com/office/drawing/2014/main" id="{EAC66260-42B7-4B3D-879D-C7608A3E3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EE1C34-BDB7-4342-BE86-6EA2DEE94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A765B9-05E1-4113-BB1B-E1E022A01544}" type="datetimeFigureOut">
              <a:rPr lang="cs-CZ"/>
              <a:pPr>
                <a:defRPr/>
              </a:pPr>
              <a:t>26.11.2023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BDA8F1-010E-4D5A-8E8C-6686790BD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6731E3-820D-4CCB-965B-7724BD298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D269C9E-D3E0-4857-84FF-AAF602943EC0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3079" name="Obrázek 8">
            <a:extLst>
              <a:ext uri="{FF2B5EF4-FFF2-40B4-BE49-F238E27FC236}">
                <a16:creationId xmlns:a16="http://schemas.microsoft.com/office/drawing/2014/main" id="{7C2EA877-B56D-4DFF-AB44-BC02689B2F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439738"/>
            <a:ext cx="19510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ázek 9">
            <a:extLst>
              <a:ext uri="{FF2B5EF4-FFF2-40B4-BE49-F238E27FC236}">
                <a16:creationId xmlns:a16="http://schemas.microsoft.com/office/drawing/2014/main" id="{5048C4E0-8E6A-49B5-BF39-2C7D0632F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0"/>
            <a:ext cx="151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1069178508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A931C83E-0DF6-4858-BAC2-808EB25C0AE7}"/>
              </a:ext>
            </a:extLst>
          </p:cNvPr>
          <p:cNvSpPr txBox="1"/>
          <p:nvPr userDrawn="1"/>
        </p:nvSpPr>
        <p:spPr>
          <a:xfrm>
            <a:off x="0" y="6612746"/>
            <a:ext cx="1777123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cs-CZ" sz="900">
                <a:solidFill>
                  <a:srgbClr val="000000"/>
                </a:solidFill>
                <a:latin typeface="Calibri" panose="020F0502020204030204" pitchFamily="34" charset="0"/>
              </a:rPr>
              <a:t>Klasifikace informací: Neveřejné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1A3F6190-6272-42EE-A97E-2A79356E3C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8053" y="3467100"/>
            <a:ext cx="11728174" cy="1681163"/>
          </a:xfrm>
        </p:spPr>
        <p:txBody>
          <a:bodyPr/>
          <a:lstStyle/>
          <a:p>
            <a:pPr eaLnBrk="1" hangingPunct="1"/>
            <a:r>
              <a:rPr lang="cs-CZ" sz="40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Dotační program </a:t>
            </a:r>
            <a:br>
              <a:rPr lang="cs-CZ" sz="40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40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Podpora rozvoje cykloturistiky v Moravskoslezském kraji pro rok 2024+</a:t>
            </a:r>
            <a:endParaRPr lang="cs-CZ" altLang="cs-CZ" sz="4000" dirty="0">
              <a:solidFill>
                <a:srgbClr val="003A8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455160-190E-40EC-9D59-F268AE81B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776" y="5538788"/>
            <a:ext cx="3926541" cy="39584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Lucie Čížková</a:t>
            </a:r>
          </a:p>
          <a:p>
            <a:pPr algn="l" eaLnBrk="1" hangingPunct="1">
              <a:defRPr/>
            </a:pPr>
            <a:endParaRPr lang="cs-CZ" sz="18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sz="18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sz="2800" b="1" dirty="0">
              <a:solidFill>
                <a:srgbClr val="01428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47E6F82-5A4D-479C-B22E-A8A1705AF6C0}"/>
              </a:ext>
            </a:extLst>
          </p:cNvPr>
          <p:cNvSpPr txBox="1">
            <a:spLocks/>
          </p:cNvSpPr>
          <p:nvPr/>
        </p:nvSpPr>
        <p:spPr bwMode="auto">
          <a:xfrm>
            <a:off x="9332258" y="5556017"/>
            <a:ext cx="3926541" cy="3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cs-CZ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27.11.2023</a:t>
            </a:r>
          </a:p>
          <a:p>
            <a:pPr eaLnBrk="1" hangingPunct="1">
              <a:defRPr/>
            </a:pPr>
            <a:endParaRPr lang="cs-CZ" sz="18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sz="2800" b="1" dirty="0">
              <a:solidFill>
                <a:srgbClr val="01428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42AB5-39C7-4C97-80D1-7CC65BE4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91236"/>
            <a:ext cx="10515600" cy="4392342"/>
          </a:xfrm>
        </p:spPr>
        <p:txBody>
          <a:bodyPr/>
          <a:lstStyle/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Vyhlašovaný od roku 2018</a:t>
            </a: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Odbor regionálního rozvoje a cestovního ruchu</a:t>
            </a: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Kontinuální dotační program</a:t>
            </a:r>
          </a:p>
          <a:p>
            <a:pPr lvl="1"/>
            <a:r>
              <a:rPr lang="cs-CZ" sz="2200" dirty="0">
                <a:latin typeface="Segoe UI" panose="020B0502040204020203" pitchFamily="34" charset="0"/>
                <a:cs typeface="Segoe UI" panose="020B0502040204020203" pitchFamily="34" charset="0"/>
              </a:rPr>
              <a:t>Skupiny žádostí schvaluje zastupitelstvo 4x ročně</a:t>
            </a:r>
          </a:p>
          <a:p>
            <a:pPr marL="457200" lvl="1" indent="0">
              <a:buNone/>
            </a:pPr>
            <a:endParaRPr lang="cs-CZ" sz="22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2.1. 2024 – 30.9.2025 – podávání žádostí</a:t>
            </a: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1. 9. 2023 - 31. 10. 2026 - realizace projektu</a:t>
            </a:r>
          </a:p>
          <a:p>
            <a:pPr marL="0" indent="0">
              <a:buNone/>
            </a:pP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1D716BE-3BAC-CAD7-F973-4B9503974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881945"/>
            <a:ext cx="3348857" cy="2371898"/>
          </a:xfrm>
          <a:prstGeom prst="rect">
            <a:avLst/>
          </a:prstGeom>
        </p:spPr>
      </p:pic>
      <p:pic>
        <p:nvPicPr>
          <p:cNvPr id="6" name="Zástupný obsah 7">
            <a:extLst>
              <a:ext uri="{FF2B5EF4-FFF2-40B4-BE49-F238E27FC236}">
                <a16:creationId xmlns:a16="http://schemas.microsoft.com/office/drawing/2014/main" id="{BA7B9C8C-6BFD-F2C4-DE4C-5DDA4056D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3624" y="1439543"/>
            <a:ext cx="3523376" cy="48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9561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5953A-1ED6-4114-986D-B02A07AD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Cíl programu</a:t>
            </a:r>
            <a:endParaRPr lang="cs-CZ" sz="3200" dirty="0">
              <a:solidFill>
                <a:srgbClr val="003A8B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42AB5-39C7-4C97-80D1-7CC65BE4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9251"/>
            <a:ext cx="10515600" cy="4392342"/>
          </a:xfrm>
        </p:spPr>
        <p:txBody>
          <a:bodyPr/>
          <a:lstStyle/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Cílem Programu je podpořit 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rozvoj sítě cyklistické dopravy </a:t>
            </a:r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na území Moravskoslezského kraje s dosahem za jeho hranice a podporovat systém bezpečných místních, krajských, národních a mezinárodních cyklotras a cyklostezek.</a:t>
            </a:r>
          </a:p>
          <a:p>
            <a:pPr marL="0" indent="0">
              <a:buNone/>
            </a:pPr>
            <a:endParaRPr 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Dotační titul č.1</a:t>
            </a:r>
            <a:r>
              <a:rPr lang="cs-CZ" sz="1800" kern="50" dirty="0">
                <a:effectLst/>
                <a:latin typeface="Tahoma" panose="020B0604030504040204" pitchFamily="34" charset="0"/>
                <a:ea typeface="Droid Sans"/>
                <a:cs typeface="Lohit Hindi"/>
              </a:rPr>
              <a:t>		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Projektová dokumentace</a:t>
            </a: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Dotační titul č.2</a:t>
            </a:r>
            <a:r>
              <a:rPr lang="cs-CZ" sz="1800" kern="50" dirty="0">
                <a:effectLst/>
                <a:latin typeface="Tahoma" panose="020B0604030504040204" pitchFamily="34" charset="0"/>
                <a:ea typeface="Droid Sans"/>
                <a:cs typeface="Lohit Hindi"/>
              </a:rPr>
              <a:t>		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Cyklistická infrastruktura</a:t>
            </a: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Dotační titul č.3</a:t>
            </a:r>
            <a:r>
              <a:rPr lang="cs-CZ" sz="1800" kern="50" dirty="0">
                <a:effectLst/>
                <a:latin typeface="Tahoma" panose="020B0604030504040204" pitchFamily="34" charset="0"/>
                <a:ea typeface="Droid Sans"/>
                <a:cs typeface="Lohit Hindi"/>
              </a:rPr>
              <a:t>		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Doprovodná infrastruktura</a:t>
            </a:r>
          </a:p>
          <a:p>
            <a:pPr marL="0" indent="0">
              <a:buNone/>
            </a:pP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5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5953A-1ED6-4114-986D-B02A07AD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740130"/>
            <a:ext cx="10372725" cy="873125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DT1 – Projektová dokumentace</a:t>
            </a:r>
            <a:br>
              <a:rPr lang="cs-CZ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cs-CZ" dirty="0">
              <a:solidFill>
                <a:srgbClr val="003A8B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42AB5-39C7-4C97-80D1-7CC65BE4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691" y="1379021"/>
            <a:ext cx="10515600" cy="483590"/>
          </a:xfrm>
        </p:spPr>
        <p:txBody>
          <a:bodyPr/>
          <a:lstStyle/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Pořízení projektové dokumentace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E255DF6-4F4A-4E21-8637-43B40F546961}"/>
              </a:ext>
            </a:extLst>
          </p:cNvPr>
          <p:cNvSpPr txBox="1">
            <a:spLocks/>
          </p:cNvSpPr>
          <p:nvPr/>
        </p:nvSpPr>
        <p:spPr bwMode="auto">
          <a:xfrm>
            <a:off x="981075" y="2212356"/>
            <a:ext cx="103727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36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DT2 - Cyklistická</a:t>
            </a:r>
            <a:r>
              <a:rPr lang="cs-CZ" sz="1800" kern="50" dirty="0">
                <a:effectLst/>
                <a:latin typeface="Tahoma" panose="020B0604030504040204" pitchFamily="34" charset="0"/>
                <a:ea typeface="Droid Sans"/>
                <a:cs typeface="Lohit Hindi"/>
              </a:rPr>
              <a:t> </a:t>
            </a:r>
            <a:r>
              <a:rPr lang="cs-CZ" sz="36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infrastruktura</a:t>
            </a:r>
            <a:b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cs-CZ" dirty="0">
              <a:solidFill>
                <a:srgbClr val="003A8B"/>
              </a:solidFill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180DF16-3AC7-40F0-92F2-B17BFF034360}"/>
              </a:ext>
            </a:extLst>
          </p:cNvPr>
          <p:cNvSpPr txBox="1">
            <a:spLocks/>
          </p:cNvSpPr>
          <p:nvPr/>
        </p:nvSpPr>
        <p:spPr bwMode="auto">
          <a:xfrm>
            <a:off x="884691" y="2938591"/>
            <a:ext cx="10515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Výstavba nových úseků</a:t>
            </a:r>
          </a:p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Oprava nebo rekonstrukce stávajících cyklostezek</a:t>
            </a: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9FF3737-4C68-84FF-6684-8B5E94A9EF8F}"/>
              </a:ext>
            </a:extLst>
          </p:cNvPr>
          <p:cNvSpPr txBox="1">
            <a:spLocks/>
          </p:cNvSpPr>
          <p:nvPr/>
        </p:nvSpPr>
        <p:spPr bwMode="auto">
          <a:xfrm>
            <a:off x="838200" y="5049022"/>
            <a:ext cx="10515600" cy="11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Budování drobné doprovodné cyklistické infrastruktury, která navazuje na nově budovanou, rekonstruovanou nebo stávající komunikaci určenou pro cyklistickou dopravu a bude sloužit jejím uživatelům.</a:t>
            </a:r>
          </a:p>
          <a:p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07A147-6738-040E-129F-431ED93D251C}"/>
              </a:ext>
            </a:extLst>
          </p:cNvPr>
          <p:cNvSpPr txBox="1"/>
          <p:nvPr/>
        </p:nvSpPr>
        <p:spPr>
          <a:xfrm>
            <a:off x="981075" y="4323443"/>
            <a:ext cx="7058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3A8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DT3 - </a:t>
            </a:r>
            <a:r>
              <a:rPr lang="cs-CZ" sz="3200" b="1" dirty="0">
                <a:solidFill>
                  <a:srgbClr val="003A8B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Doprovodná infrastruktura</a:t>
            </a:r>
          </a:p>
        </p:txBody>
      </p:sp>
    </p:spTree>
    <p:extLst>
      <p:ext uri="{BB962C8B-B14F-4D97-AF65-F5344CB8AC3E}">
        <p14:creationId xmlns:p14="http://schemas.microsoft.com/office/powerpoint/2010/main" val="321549635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5953A-1ED6-4114-986D-B02A07AD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 a výše podpory</a:t>
            </a:r>
            <a:endParaRPr lang="cs-CZ" sz="3200" dirty="0">
              <a:solidFill>
                <a:srgbClr val="003A8B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42AB5-39C7-4C97-80D1-7CC65BE4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837" y="1771650"/>
            <a:ext cx="10982325" cy="4914900"/>
          </a:xfrm>
        </p:spPr>
        <p:txBody>
          <a:bodyPr/>
          <a:lstStyle/>
          <a:p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Minimální výše podpory 	DT1, DT2 i DT3				</a:t>
            </a:r>
            <a:r>
              <a:rPr lang="cs-CZ" altLang="cs-CZ" dirty="0">
                <a:latin typeface="Segoe UI" panose="020B0502040204020203" pitchFamily="34" charset="0"/>
                <a:cs typeface="Segoe UI" panose="020B0502040204020203" pitchFamily="34" charset="0"/>
              </a:rPr>
              <a:t>50 000 Kč</a:t>
            </a:r>
          </a:p>
          <a:p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Maximální výše podpory​ 	DT1 – Dokumentace 			</a:t>
            </a:r>
            <a:r>
              <a:rPr lang="cs-CZ" altLang="cs-CZ" dirty="0">
                <a:latin typeface="Segoe UI" panose="020B0502040204020203" pitchFamily="34" charset="0"/>
                <a:cs typeface="Segoe UI" panose="020B0502040204020203" pitchFamily="34" charset="0"/>
              </a:rPr>
              <a:t>1 000 000 Kč  </a:t>
            </a:r>
          </a:p>
          <a:p>
            <a:pPr marL="0" indent="0">
              <a:buNone/>
            </a:pP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				DT2 – Výstavba				</a:t>
            </a:r>
            <a:r>
              <a:rPr lang="cs-CZ" altLang="cs-CZ" dirty="0">
                <a:latin typeface="Segoe UI" panose="020B0502040204020203" pitchFamily="34" charset="0"/>
                <a:cs typeface="Segoe UI" panose="020B0502040204020203" pitchFamily="34" charset="0"/>
              </a:rPr>
              <a:t>1 500 000 Kč</a:t>
            </a:r>
          </a:p>
          <a:p>
            <a:pPr marL="0" indent="0">
              <a:buNone/>
            </a:pPr>
            <a:r>
              <a:rPr lang="cs-CZ" altLang="cs-CZ" dirty="0"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DT3 – Doprovodná infrastruktura	</a:t>
            </a:r>
            <a:r>
              <a:rPr lang="cs-CZ" altLang="cs-CZ" dirty="0">
                <a:latin typeface="Segoe UI" panose="020B0502040204020203" pitchFamily="34" charset="0"/>
                <a:cs typeface="Segoe UI" panose="020B0502040204020203" pitchFamily="34" charset="0"/>
              </a:rPr>
              <a:t>300 000 Kč</a:t>
            </a:r>
          </a:p>
          <a:p>
            <a:pPr marL="0" indent="0">
              <a:buNone/>
            </a:pPr>
            <a:endParaRPr lang="cs-CZ" alt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Uznatelné náklady DT1	projektová dokumentace apod.</a:t>
            </a:r>
          </a:p>
          <a:p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Uznatelné náklady DT2	výstavba nových úseků, oprava stávajících</a:t>
            </a:r>
          </a:p>
          <a:p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Uznatelné náklady DT3	</a:t>
            </a:r>
            <a:r>
              <a:rPr 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budování drobné doprovodné cyklistické infrastruktury </a:t>
            </a:r>
            <a:endParaRPr lang="cs-CZ" altLang="cs-CZ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None/>
            </a:pPr>
            <a:endParaRPr lang="cs-CZ" altLang="cs-CZ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									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983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5953A-1ED6-4114-986D-B02A07AD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Alokace</a:t>
            </a:r>
            <a:endParaRPr lang="cs-CZ" sz="3200" dirty="0">
              <a:solidFill>
                <a:srgbClr val="003A8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42AB5-39C7-4C97-80D1-7CC65BE4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362075"/>
            <a:ext cx="10982325" cy="49149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					</a:t>
            </a:r>
          </a:p>
          <a:p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Alokace programu pro rok 2024		</a:t>
            </a:r>
            <a:r>
              <a:rPr lang="cs-CZ" altLang="cs-CZ" dirty="0">
                <a:latin typeface="Segoe UI" panose="020B0502040204020203" pitchFamily="34" charset="0"/>
                <a:cs typeface="Segoe UI" panose="020B0502040204020203" pitchFamily="34" charset="0"/>
              </a:rPr>
              <a:t>20 500 000 Kč</a:t>
            </a:r>
          </a:p>
          <a:p>
            <a:pPr marL="0" indent="0">
              <a:buNone/>
            </a:pPr>
            <a:endParaRPr lang="cs-CZ" alt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Finanční podíl MSK		</a:t>
            </a:r>
            <a:r>
              <a:rPr lang="cs-CZ" altLang="cs-CZ" dirty="0">
                <a:latin typeface="Segoe UI" panose="020B0502040204020203" pitchFamily="34" charset="0"/>
                <a:cs typeface="Segoe UI" panose="020B0502040204020203" pitchFamily="34" charset="0"/>
              </a:rPr>
              <a:t>80%  		</a:t>
            </a: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u DT1 a DT2  pro obce </a:t>
            </a:r>
            <a:r>
              <a:rPr lang="cs-CZ" sz="1800" kern="50" dirty="0">
                <a:effectLst/>
                <a:latin typeface="Tahoma" panose="020B0604030504040204" pitchFamily="34" charset="0"/>
                <a:ea typeface="Droid Sans"/>
                <a:cs typeface="Lohit Hindi"/>
              </a:rPr>
              <a:t>	do 5.000 obyvatel</a:t>
            </a:r>
          </a:p>
          <a:p>
            <a:pPr marL="0" indent="0">
              <a:buNone/>
            </a:pPr>
            <a:r>
              <a:rPr lang="cs-CZ" altLang="cs-CZ" sz="1800" kern="50" dirty="0">
                <a:latin typeface="Tahoma" panose="020B0604030504040204" pitchFamily="34" charset="0"/>
                <a:cs typeface="Segoe UI" panose="020B0502040204020203" pitchFamily="34" charset="0"/>
              </a:rPr>
              <a:t>				70%		</a:t>
            </a: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u DT1 a DT2  pro obce </a:t>
            </a:r>
            <a:r>
              <a:rPr lang="cs-CZ" sz="1600" kern="50" dirty="0">
                <a:effectLst/>
                <a:latin typeface="Tahoma" panose="020B0604030504040204" pitchFamily="34" charset="0"/>
                <a:ea typeface="Droid Sans"/>
                <a:cs typeface="Lohit Hindi"/>
              </a:rPr>
              <a:t>	</a:t>
            </a:r>
            <a:r>
              <a:rPr lang="cs-CZ" sz="1800" kern="50" dirty="0">
                <a:effectLst/>
                <a:latin typeface="Tahoma" panose="020B0604030504040204" pitchFamily="34" charset="0"/>
                <a:ea typeface="Droid Sans"/>
                <a:cs typeface="Lohit Hindi"/>
              </a:rPr>
              <a:t>nad</a:t>
            </a:r>
            <a:r>
              <a:rPr lang="cs-CZ" sz="1800" kern="50" dirty="0">
                <a:latin typeface="Tahoma" panose="020B0604030504040204" pitchFamily="34" charset="0"/>
              </a:rPr>
              <a:t> 5.000 obyvatel</a:t>
            </a:r>
          </a:p>
          <a:p>
            <a:pPr marL="0" indent="0">
              <a:buNone/>
            </a:pPr>
            <a:r>
              <a:rPr lang="cs-CZ" altLang="cs-CZ" sz="1800" kern="50" dirty="0">
                <a:latin typeface="Tahoma" panose="020B0604030504040204" pitchFamily="34" charset="0"/>
                <a:cs typeface="Segoe UI" panose="020B0502040204020203" pitchFamily="34" charset="0"/>
              </a:rPr>
              <a:t>				50%		</a:t>
            </a:r>
            <a:r>
              <a:rPr lang="cs-CZ" alt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u DT1 a DT2  pro 	</a:t>
            </a:r>
            <a:r>
              <a:rPr lang="cs-CZ" altLang="cs-CZ" sz="1800" kern="50" dirty="0">
                <a:latin typeface="Tahoma" panose="020B0604030504040204" pitchFamily="34" charset="0"/>
                <a:cs typeface="Segoe UI" panose="020B0502040204020203" pitchFamily="34" charset="0"/>
              </a:rPr>
              <a:t>statutární města</a:t>
            </a:r>
          </a:p>
          <a:p>
            <a:pPr marL="0" indent="0">
              <a:buNone/>
            </a:pPr>
            <a:r>
              <a:rPr lang="cs-CZ" altLang="cs-CZ" sz="1800" kern="50" dirty="0">
                <a:latin typeface="Tahoma" panose="020B0604030504040204" pitchFamily="34" charset="0"/>
                <a:cs typeface="Segoe UI" panose="020B0502040204020203" pitchFamily="34" charset="0"/>
              </a:rPr>
              <a:t>				50%		U DT3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BC3FFFE6-FC24-DEB4-4D40-BAA287CC3FFE}"/>
              </a:ext>
            </a:extLst>
          </p:cNvPr>
          <p:cNvSpPr txBox="1">
            <a:spLocks/>
          </p:cNvSpPr>
          <p:nvPr/>
        </p:nvSpPr>
        <p:spPr bwMode="auto">
          <a:xfrm>
            <a:off x="771525" y="4890408"/>
            <a:ext cx="10515600" cy="14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Obce</a:t>
            </a:r>
          </a:p>
          <a:p>
            <a:r>
              <a:rPr 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Dobrovolné svazky obcí</a:t>
            </a:r>
            <a:r>
              <a:rPr lang="cs-CZ" kern="50" dirty="0">
                <a:latin typeface="Tahoma" panose="020B0604030504040204" pitchFamily="34" charset="0"/>
              </a:rPr>
              <a:t> </a:t>
            </a:r>
          </a:p>
          <a:p>
            <a:r>
              <a:rPr lang="cs-CZ" b="0" dirty="0">
                <a:latin typeface="Segoe UI" panose="020B0502040204020203" pitchFamily="34" charset="0"/>
                <a:cs typeface="Segoe UI" panose="020B0502040204020203" pitchFamily="34" charset="0"/>
              </a:rPr>
              <a:t>Statutární města a městské části či obvody</a:t>
            </a:r>
          </a:p>
          <a:p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06FDD38-1BCA-2458-AB58-8B44AF3FCB9A}"/>
              </a:ext>
            </a:extLst>
          </p:cNvPr>
          <p:cNvSpPr txBox="1">
            <a:spLocks/>
          </p:cNvSpPr>
          <p:nvPr/>
        </p:nvSpPr>
        <p:spPr bwMode="auto">
          <a:xfrm>
            <a:off x="1041400" y="365678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altLang="cs-CZ" sz="3200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Příjemci dotace</a:t>
            </a:r>
            <a:endParaRPr lang="cs-CZ" sz="3200" dirty="0">
              <a:solidFill>
                <a:srgbClr val="003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03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5953A-1ED6-4114-986D-B02A07AD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solidFill>
                  <a:srgbClr val="003A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Harmonogram​</a:t>
            </a:r>
            <a:endParaRPr lang="cs-CZ" dirty="0">
              <a:solidFill>
                <a:srgbClr val="003A8B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42AB5-39C7-4C97-80D1-7CC65BE4B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9251"/>
            <a:ext cx="10515600" cy="4392342"/>
          </a:xfrm>
        </p:spPr>
        <p:txBody>
          <a:bodyPr/>
          <a:lstStyle/>
          <a:p>
            <a:pPr marL="0" indent="0">
              <a:buNone/>
            </a:pPr>
            <a:endParaRPr lang="cs-CZ" altLang="cs-CZ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B5B3AF-E524-4591-991A-9A301180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00" y="370771"/>
            <a:ext cx="1384300" cy="420465"/>
          </a:xfrm>
          <a:prstGeom prst="rect">
            <a:avLst/>
          </a:prstGeom>
        </p:spPr>
      </p:pic>
      <p:graphicFrame>
        <p:nvGraphicFramePr>
          <p:cNvPr id="6" name="Zástupný symbol pro obsah 6">
            <a:extLst>
              <a:ext uri="{FF2B5EF4-FFF2-40B4-BE49-F238E27FC236}">
                <a16:creationId xmlns:a16="http://schemas.microsoft.com/office/drawing/2014/main" id="{B533FCAC-8F11-4CBB-B7E7-36983AEC6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256115"/>
              </p:ext>
            </p:extLst>
          </p:nvPr>
        </p:nvGraphicFramePr>
        <p:xfrm>
          <a:off x="838200" y="1619249"/>
          <a:ext cx="10515600" cy="419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79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Projednání Komisí pro regionální rozvoj a cestovní ruch</a:t>
                      </a:r>
                    </a:p>
                  </a:txBody>
                  <a:tcPr marL="79131" marR="8792" marT="8792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8.11. 2023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79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Projednání Radou kraje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/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20 .11 .2023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79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Lhůta pro podání elektronických žádostí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od 2. 1. 2024 do 30. 9. 2025 </a:t>
                      </a:r>
                      <a:endParaRPr kumimoji="0" lang="pl-PL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774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Projednání vyhodnocení projektů </a:t>
                      </a:r>
                      <a:r>
                        <a:rPr kumimoji="0" lang="cs-CZ" altLang="cs-CZ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Komisí pro regionální rozvoj a cestovní ruch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/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02/2024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79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Projednání vyhodnocení projektů Radou kraje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02/2024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79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Projednání vyhodnocení projektů Zastupitelstvem kraje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/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3429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9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6858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0287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1371600" defTabSz="685800">
                        <a:spcBef>
                          <a:spcPct val="20000"/>
                        </a:spcBef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18288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2860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27432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200400" indent="-36513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75756"/>
                        </a:buClr>
                        <a:buFont typeface="Arial" panose="020B0604020202020204" pitchFamily="34" charset="0"/>
                        <a:defRPr sz="1300">
                          <a:solidFill>
                            <a:srgbClr val="575756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03/2024</a:t>
                      </a: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9131" marR="8792" marT="8792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49870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39E64B74-6568-4936-83F4-DC3CE7171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776381"/>
            <a:ext cx="10668000" cy="1681163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003A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DĚKUJI ZA POZORNOST</a:t>
            </a:r>
            <a:br>
              <a:rPr lang="cs-CZ" altLang="cs-CZ" sz="3600" dirty="0">
                <a:solidFill>
                  <a:srgbClr val="003A8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cs-CZ" altLang="cs-CZ" sz="3600" dirty="0">
              <a:solidFill>
                <a:srgbClr val="003A8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1C6745-1B43-4D4C-A2FF-9716131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8788"/>
            <a:ext cx="9144000" cy="968375"/>
          </a:xfrm>
        </p:spPr>
        <p:txBody>
          <a:bodyPr/>
          <a:lstStyle/>
          <a:p>
            <a:pPr eaLnBrk="1" hangingPunct="1">
              <a:defRPr/>
            </a:pPr>
            <a:endParaRPr lang="cs-C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6A38003-1388-4877-A435-79D24FA82375}"/>
              </a:ext>
            </a:extLst>
          </p:cNvPr>
          <p:cNvSpPr/>
          <p:nvPr/>
        </p:nvSpPr>
        <p:spPr>
          <a:xfrm>
            <a:off x="457200" y="314325"/>
            <a:ext cx="269557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42CA85E-C3C4-10F4-47FA-DF150C0B88A2}"/>
              </a:ext>
            </a:extLst>
          </p:cNvPr>
          <p:cNvSpPr txBox="1">
            <a:spLocks/>
          </p:cNvSpPr>
          <p:nvPr/>
        </p:nvSpPr>
        <p:spPr bwMode="auto">
          <a:xfrm>
            <a:off x="8248650" y="5099611"/>
            <a:ext cx="4343400" cy="15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cs-CZ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Lucie Čížková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mobil:   732 714 381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telefon: 595 622 301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e-mail: lucie.cizkova@msk.cz</a:t>
            </a:r>
          </a:p>
          <a:p>
            <a:pPr algn="l" eaLnBrk="1" hangingPunct="1">
              <a:defRPr/>
            </a:pPr>
            <a:endParaRPr lang="cs-CZ" sz="18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 eaLnBrk="1" hangingPunct="1">
              <a:defRPr/>
            </a:pPr>
            <a:endParaRPr lang="cs-CZ" sz="18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sz="18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sz="2800" b="1" dirty="0">
              <a:solidFill>
                <a:srgbClr val="01428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defRPr/>
            </a:pPr>
            <a:endParaRPr lang="cs-CZ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760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ra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455</Words>
  <Application>Microsoft Office PowerPoint</Application>
  <PresentationFormat>Širokoúhlá obrazovka</PresentationFormat>
  <Paragraphs>73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Tahoma</vt:lpstr>
      <vt:lpstr>Motiv Office</vt:lpstr>
      <vt:lpstr>Modra</vt:lpstr>
      <vt:lpstr>Dotační program  Podpora rozvoje cykloturistiky v Moravskoslezském kraji pro rok 2024+</vt:lpstr>
      <vt:lpstr>Prezentace aplikace PowerPoint</vt:lpstr>
      <vt:lpstr>Cíl programu</vt:lpstr>
      <vt:lpstr>DT1 – Projektová dokumentace </vt:lpstr>
      <vt:lpstr>Forma a výše podpory</vt:lpstr>
      <vt:lpstr>Alokace</vt:lpstr>
      <vt:lpstr>Harmonogram​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Aktivity v odvětví  regionálního rozvoje a cestovního ruchu</dc:title>
  <dc:creator>Druhanová Michaela</dc:creator>
  <cp:lastModifiedBy>Čížková Lucie</cp:lastModifiedBy>
  <cp:revision>24</cp:revision>
  <dcterms:created xsi:type="dcterms:W3CDTF">2020-11-25T10:28:45Z</dcterms:created>
  <dcterms:modified xsi:type="dcterms:W3CDTF">2023-11-27T05:50:12Z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ff9749-f68b-40ec-aa05-229831920469_Enabled">
    <vt:lpwstr>true</vt:lpwstr>
  </property>
  <property fmtid="{D5CDD505-2E9C-101B-9397-08002B2CF9AE}" pid="3" name="MSIP_Label_63ff9749-f68b-40ec-aa05-229831920469_SetDate">
    <vt:lpwstr>2022-02-14T09:01:19Z</vt:lpwstr>
  </property>
  <property fmtid="{D5CDD505-2E9C-101B-9397-08002B2CF9AE}" pid="4" name="MSIP_Label_63ff9749-f68b-40ec-aa05-229831920469_Method">
    <vt:lpwstr>Standard</vt:lpwstr>
  </property>
  <property fmtid="{D5CDD505-2E9C-101B-9397-08002B2CF9AE}" pid="5" name="MSIP_Label_63ff9749-f68b-40ec-aa05-229831920469_Name">
    <vt:lpwstr>Neveřejná informace</vt:lpwstr>
  </property>
  <property fmtid="{D5CDD505-2E9C-101B-9397-08002B2CF9AE}" pid="6" name="MSIP_Label_63ff9749-f68b-40ec-aa05-229831920469_SiteId">
    <vt:lpwstr>39f24d0b-aa30-4551-8e81-43c77cf1000e</vt:lpwstr>
  </property>
  <property fmtid="{D5CDD505-2E9C-101B-9397-08002B2CF9AE}" pid="7" name="MSIP_Label_63ff9749-f68b-40ec-aa05-229831920469_ActionId">
    <vt:lpwstr>0ab94b45-b0e8-44f6-b256-0611f18d38f9</vt:lpwstr>
  </property>
  <property fmtid="{D5CDD505-2E9C-101B-9397-08002B2CF9AE}" pid="8" name="MSIP_Label_63ff9749-f68b-40ec-aa05-229831920469_ContentBits">
    <vt:lpwstr>2</vt:lpwstr>
  </property>
</Properties>
</file>